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60" r:id="rId3"/>
    <p:sldId id="258" r:id="rId4"/>
    <p:sldId id="257" r:id="rId5"/>
    <p:sldId id="259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03"/>
    <p:restoredTop sz="94647"/>
  </p:normalViewPr>
  <p:slideViewPr>
    <p:cSldViewPr snapToGrid="0" snapToObjects="1">
      <p:cViewPr varScale="1">
        <p:scale>
          <a:sx n="134" d="100"/>
          <a:sy n="134" d="100"/>
        </p:scale>
        <p:origin x="200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png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ED62F-9B8B-B54D-873D-7D7B8E089C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7452F4-7FB7-564D-9FD4-FC9ABF0990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D50F1B-BEEE-6943-8E43-B50A2A255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65C0-5ECA-034F-9590-545A7A240604}" type="datetimeFigureOut">
              <a:rPr lang="en-GB" smtClean="0"/>
              <a:t>16/03/2018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6ECC86-47AE-9C47-A886-919CC7883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39F865-E23F-A94B-90FC-F8289BC57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647BC-8B73-8C42-8F96-B10C8F02A7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5272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E6FE6-8BC9-5D40-80FC-0308B6C84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D56DB3-553D-A64A-8D35-B0BEB1329F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CAE09B-0A60-2A4A-BB51-6AE5F0747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65C0-5ECA-034F-9590-545A7A240604}" type="datetimeFigureOut">
              <a:rPr lang="en-GB" smtClean="0"/>
              <a:t>16/03/2018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C500A-7931-184E-9E82-B01FDE13E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E7691E-4DDE-344F-868A-4CD661FC4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647BC-8B73-8C42-8F96-B10C8F02A7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3189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48515B-2066-4944-98E7-A6B2EBA55A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54E23E-8E94-D54F-B459-46FF3E0029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C2F3A-6C5B-1F4A-ACB6-FB78E8B3C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65C0-5ECA-034F-9590-545A7A240604}" type="datetimeFigureOut">
              <a:rPr lang="en-GB" smtClean="0"/>
              <a:t>16/03/2018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C89D16-A107-4E43-A58B-3F72081CF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C377AE-C7D8-2945-9061-A21FB1130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647BC-8B73-8C42-8F96-B10C8F02A7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4896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53FEE-D485-7A43-B822-59EB931E1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D537E-E9E8-F247-8613-2F0668DBB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374F6B-DF4A-4644-A148-D8DDDF796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65C0-5ECA-034F-9590-545A7A240604}" type="datetimeFigureOut">
              <a:rPr lang="en-GB" smtClean="0"/>
              <a:t>16/03/2018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27341-2F7D-3641-890E-38FE42D6A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5CAD4B-D7C4-C34C-888C-4C4A2AAF1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647BC-8B73-8C42-8F96-B10C8F02A7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2312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3174E-6390-1149-B429-ACE1AF99A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969E45-0DDB-1B44-9297-B65B13B964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7B75D4-BB37-864E-B0E4-17B463165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65C0-5ECA-034F-9590-545A7A240604}" type="datetimeFigureOut">
              <a:rPr lang="en-GB" smtClean="0"/>
              <a:t>16/03/2018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BB512D-C5A6-7A4C-9D4A-8956A04A8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EF0FF0-1817-9E40-85F0-F32219CFA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647BC-8B73-8C42-8F96-B10C8F02A7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7199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38DAE-4714-3C4C-A907-400467A54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5CAB28-1830-9C4B-A823-5F21082053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995F0B-C955-AD41-A5D6-E953A8D269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EA6BE1-0F38-604A-AC1D-F8E2ED5F2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65C0-5ECA-034F-9590-545A7A240604}" type="datetimeFigureOut">
              <a:rPr lang="en-GB" smtClean="0"/>
              <a:t>16/03/2018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AE601E-7F26-E949-87D3-F92CA38DB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E1479D-260E-AC48-BC40-BC5849B3C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647BC-8B73-8C42-8F96-B10C8F02A7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0215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D4747-480F-AB40-A031-CCA4B8F02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C9074E-CE0C-EE47-B55B-BD793D90ED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FA4327-8CDF-BF43-A68C-9CB59D824C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49FC3E-B328-C14F-AF91-CB78B994EE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5D4BB6-0626-134A-9DDC-87C1E34E3B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4C933D-3734-6B49-ACE8-6D9F24F2B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65C0-5ECA-034F-9590-545A7A240604}" type="datetimeFigureOut">
              <a:rPr lang="en-GB" smtClean="0"/>
              <a:t>16/03/2018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EC149F-69B8-E847-B80B-8316CA2C5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DE62FD-900E-AD4B-898B-14E8BD9CB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647BC-8B73-8C42-8F96-B10C8F02A7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1278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3B8EF-A796-3D4A-8C63-CEDE41CFE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2B1C93-20EB-9C46-B206-AB41DFEE6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65C0-5ECA-034F-9590-545A7A240604}" type="datetimeFigureOut">
              <a:rPr lang="en-GB" smtClean="0"/>
              <a:t>16/03/2018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F0BA22-6803-AC43-AB97-0A4A79006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B34988-AEB7-B941-9CED-6FDA2DFE6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647BC-8B73-8C42-8F96-B10C8F02A7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7443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4B266B-0909-8049-AAF9-68769DBB2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65C0-5ECA-034F-9590-545A7A240604}" type="datetimeFigureOut">
              <a:rPr lang="en-GB" smtClean="0"/>
              <a:t>16/03/2018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CF6AB1-CA74-374A-8131-E2961F551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6CEF62-F5FD-C743-91D7-DEC2E1420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647BC-8B73-8C42-8F96-B10C8F02A7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514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E6E13-A689-A043-8246-FA2101FF7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61572-FE70-D348-B4A5-2F34921BF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DF1C52-3794-874F-B491-50CFA82130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A4A95A-E456-9F43-AC1D-1AD4219CC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65C0-5ECA-034F-9590-545A7A240604}" type="datetimeFigureOut">
              <a:rPr lang="en-GB" smtClean="0"/>
              <a:t>16/03/2018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B4F9F3-E3BD-994F-BAEE-19C7C6466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CFACB1-39C9-7748-9911-5CCEEBD2D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647BC-8B73-8C42-8F96-B10C8F02A7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70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82BCE-50C1-014B-B43B-D3F4E880B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58139-6293-1B48-AD29-3E7531355D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2C259B-BA7E-1247-AE7A-7E1551A07D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0F734D-11A6-684E-A85C-9561C6607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65C0-5ECA-034F-9590-545A7A240604}" type="datetimeFigureOut">
              <a:rPr lang="en-GB" smtClean="0"/>
              <a:t>16/03/2018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83DF9D-9309-C241-A431-E6E81C996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26D8AF-1201-C34A-8456-B954DD840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647BC-8B73-8C42-8F96-B10C8F02A7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4090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6A9F9F-D582-E041-8B21-257F0D1AE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337F07-64D4-1D4E-8987-F7BBBAA694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DB520-3270-B448-A1BA-9DCFA66C45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7A65C0-5ECA-034F-9590-545A7A240604}" type="datetimeFigureOut">
              <a:rPr lang="en-GB" smtClean="0"/>
              <a:t>16/03/2018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FFBB18-71FD-E742-9523-105BB01B17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071569-CC07-224C-A4CC-44947D7FD6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647BC-8B73-8C42-8F96-B10C8F02A77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4256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11B8DB-ABE9-1844-ABB1-52B7664AC9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50" y="260350"/>
            <a:ext cx="11209798" cy="631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405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41AE8-3008-9649-B6AD-8CAE73A8F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Reason for containers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5AF86-C201-3548-A3AA-7EA9719CC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case </a:t>
            </a:r>
          </a:p>
          <a:p>
            <a:pPr lvl="1"/>
            <a:r>
              <a:rPr lang="en-GB" dirty="0"/>
              <a:t>As a developer, I want a Node server so that I can host my </a:t>
            </a:r>
            <a:r>
              <a:rPr lang="en-GB" dirty="0" err="1"/>
              <a:t>NodeJS</a:t>
            </a:r>
            <a:r>
              <a:rPr lang="en-GB" dirty="0"/>
              <a:t> application</a:t>
            </a:r>
          </a:p>
          <a:p>
            <a:r>
              <a:rPr lang="en-GB" dirty="0"/>
              <a:t>Options</a:t>
            </a:r>
          </a:p>
          <a:p>
            <a:pPr lvl="1"/>
            <a:r>
              <a:rPr lang="en-GB" dirty="0"/>
              <a:t>Bare Metal – Costly (machine underutilised)</a:t>
            </a:r>
          </a:p>
          <a:p>
            <a:pPr lvl="1"/>
            <a:r>
              <a:rPr lang="en-GB" dirty="0"/>
              <a:t>VM – Administrative effort + cost (machine underutilised)</a:t>
            </a:r>
          </a:p>
          <a:p>
            <a:pPr lvl="1"/>
            <a:r>
              <a:rPr lang="en-GB" dirty="0"/>
              <a:t>Container – Stripped down version of an OS with Node + app installed</a:t>
            </a:r>
          </a:p>
          <a:p>
            <a:pPr lvl="2"/>
            <a:r>
              <a:rPr lang="en-GB" dirty="0"/>
              <a:t>Can have many containers running on the same machine (fully utilised machine)</a:t>
            </a:r>
          </a:p>
          <a:p>
            <a:pPr lvl="2"/>
            <a:r>
              <a:rPr lang="en-GB" dirty="0"/>
              <a:t>Containers are portable</a:t>
            </a:r>
          </a:p>
          <a:p>
            <a:pPr lvl="2"/>
            <a:r>
              <a:rPr lang="en-GB" dirty="0"/>
              <a:t>Effective isolation and resource sharing</a:t>
            </a:r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2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25442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F70006C-E69D-AC47-A19F-0836F0F85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8669" y="0"/>
            <a:ext cx="6828922" cy="696900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BB68066-F78F-6142-BAC2-D1A9A37D4633}"/>
              </a:ext>
            </a:extLst>
          </p:cNvPr>
          <p:cNvSpPr txBox="1"/>
          <p:nvPr/>
        </p:nvSpPr>
        <p:spPr>
          <a:xfrm>
            <a:off x="0" y="308225"/>
            <a:ext cx="4530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Taxi Service Application Using Micro Services</a:t>
            </a:r>
          </a:p>
        </p:txBody>
      </p:sp>
    </p:spTree>
    <p:extLst>
      <p:ext uri="{BB962C8B-B14F-4D97-AF65-F5344CB8AC3E}">
        <p14:creationId xmlns:p14="http://schemas.microsoft.com/office/powerpoint/2010/main" val="746557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78367-EFFE-8144-8476-A36D8FD96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Reason For Micro Services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E41F0-45C2-C145-B47C-62C90EE6F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Application is broken down into functions, each function representing a micro service</a:t>
            </a:r>
          </a:p>
          <a:p>
            <a:pPr lvl="1"/>
            <a:r>
              <a:rPr lang="en-GB" dirty="0"/>
              <a:t>Each micro service will be small and easy to manage</a:t>
            </a:r>
          </a:p>
          <a:p>
            <a:pPr lvl="1"/>
            <a:r>
              <a:rPr lang="en-GB" dirty="0"/>
              <a:t>Each micro service can be developed and deployed independently </a:t>
            </a:r>
          </a:p>
          <a:p>
            <a:pPr lvl="1"/>
            <a:r>
              <a:rPr lang="en-GB" dirty="0"/>
              <a:t>Easier to manage scalability, can have many instances for a given function e.g. login </a:t>
            </a:r>
          </a:p>
        </p:txBody>
      </p:sp>
    </p:spTree>
    <p:extLst>
      <p:ext uri="{BB962C8B-B14F-4D97-AF65-F5344CB8AC3E}">
        <p14:creationId xmlns:p14="http://schemas.microsoft.com/office/powerpoint/2010/main" val="310913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DFDAA-122E-E744-B478-3667709E4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Node </a:t>
            </a:r>
            <a:r>
              <a:rPr lang="en-GB"/>
              <a:t>Calculator with </a:t>
            </a:r>
            <a:r>
              <a:rPr lang="en-GB" dirty="0"/>
              <a:t>micro services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FA2B547-751C-FD43-AD10-06F249895A06}"/>
              </a:ext>
            </a:extLst>
          </p:cNvPr>
          <p:cNvSpPr/>
          <p:nvPr/>
        </p:nvSpPr>
        <p:spPr>
          <a:xfrm>
            <a:off x="7199586" y="2081048"/>
            <a:ext cx="1692166" cy="160808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Add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6200F53-5272-C64D-BE26-B853BB3B2697}"/>
              </a:ext>
            </a:extLst>
          </p:cNvPr>
          <p:cNvSpPr/>
          <p:nvPr/>
        </p:nvSpPr>
        <p:spPr>
          <a:xfrm>
            <a:off x="7199586" y="4388069"/>
            <a:ext cx="1692166" cy="160808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Subtract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3CFCFEB-30FB-1D4A-98AF-25F511710301}"/>
              </a:ext>
            </a:extLst>
          </p:cNvPr>
          <p:cNvSpPr/>
          <p:nvPr/>
        </p:nvSpPr>
        <p:spPr>
          <a:xfrm>
            <a:off x="4167351" y="3237187"/>
            <a:ext cx="1692166" cy="160808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Web UI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F2387BF-68E8-E74C-8789-D0058A96270D}"/>
              </a:ext>
            </a:extLst>
          </p:cNvPr>
          <p:cNvCxnSpPr>
            <a:stCxn id="6" idx="7"/>
            <a:endCxn id="4" idx="2"/>
          </p:cNvCxnSpPr>
          <p:nvPr/>
        </p:nvCxnSpPr>
        <p:spPr>
          <a:xfrm flipV="1">
            <a:off x="5611705" y="2885090"/>
            <a:ext cx="1587881" cy="58759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3A313C4-436F-FA4A-851D-4BBD0638C208}"/>
              </a:ext>
            </a:extLst>
          </p:cNvPr>
          <p:cNvCxnSpPr>
            <a:cxnSpLocks/>
            <a:stCxn id="6" idx="5"/>
            <a:endCxn id="5" idx="2"/>
          </p:cNvCxnSpPr>
          <p:nvPr/>
        </p:nvCxnSpPr>
        <p:spPr>
          <a:xfrm>
            <a:off x="5611705" y="4609772"/>
            <a:ext cx="1587881" cy="58233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2240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F3E38FE-8E0D-1144-BCDB-657CD3689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0744" y="47041"/>
            <a:ext cx="7304691" cy="6810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2520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A32AC40-959B-054E-A778-72F649FA1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609" y="182142"/>
            <a:ext cx="11565228" cy="6519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813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CF9DFF-2B73-9142-919D-F922C7441C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6367"/>
            <a:ext cx="12192000" cy="6545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417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739</TotalTime>
  <Words>145</Words>
  <Application>Microsoft Macintosh PowerPoint</Application>
  <PresentationFormat>Widescreen</PresentationFormat>
  <Paragraphs>23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Reason for containers</vt:lpstr>
      <vt:lpstr>PowerPoint Presentation</vt:lpstr>
      <vt:lpstr>Reason For Micro Services </vt:lpstr>
      <vt:lpstr>Node Calculator with micro services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CHRISTOPHER Adams</dc:creator>
  <cp:lastModifiedBy>CHRISTOPHER Adams</cp:lastModifiedBy>
  <cp:revision>24</cp:revision>
  <dcterms:created xsi:type="dcterms:W3CDTF">2018-03-05T10:25:05Z</dcterms:created>
  <dcterms:modified xsi:type="dcterms:W3CDTF">2018-03-16T11:33:04Z</dcterms:modified>
</cp:coreProperties>
</file>

<file path=docProps/thumbnail.jpeg>
</file>